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Source Han Sans KR Bold" charset="1" panose="020B0800000000000000"/>
      <p:regular r:id="rId30"/>
    </p:embeddedFont>
    <p:embeddedFont>
      <p:font typeface="Barlow Condensed Bold" charset="1" panose="00000806000000000000"/>
      <p:regular r:id="rId31"/>
    </p:embeddedFont>
    <p:embeddedFont>
      <p:font typeface="Source Han Sans KR Medium" charset="1" panose="020B0600000000000000"/>
      <p:regular r:id="rId32"/>
    </p:embeddedFont>
    <p:embeddedFont>
      <p:font typeface="Barlow Condensed" charset="1" panose="00000506000000000000"/>
      <p:regular r:id="rId33"/>
    </p:embeddedFont>
    <p:embeddedFont>
      <p:font typeface="Normung Bold" charset="1" panose="02000503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4.pn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YBk503mA.mp4" Type="http://schemas.microsoft.com/office/2007/relationships/media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7.jpeg" Type="http://schemas.openxmlformats.org/officeDocument/2006/relationships/image"/><Relationship Id="rId9" Target="../media/VAGYBk503mA.mp4" Type="http://schemas.openxmlformats.org/officeDocument/2006/relationships/video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jpe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33119" y="6841007"/>
            <a:ext cx="580321" cy="1015879"/>
          </a:xfrm>
          <a:custGeom>
            <a:avLst/>
            <a:gdLst/>
            <a:ahLst/>
            <a:cxnLst/>
            <a:rect r="r" b="b" t="t" l="l"/>
            <a:pathLst>
              <a:path h="1015879" w="580321">
                <a:moveTo>
                  <a:pt x="0" y="0"/>
                </a:moveTo>
                <a:lnTo>
                  <a:pt x="580321" y="0"/>
                </a:lnTo>
                <a:lnTo>
                  <a:pt x="580321" y="1015879"/>
                </a:lnTo>
                <a:lnTo>
                  <a:pt x="0" y="1015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69178" y="3311975"/>
            <a:ext cx="549645" cy="839152"/>
          </a:xfrm>
          <a:custGeom>
            <a:avLst/>
            <a:gdLst/>
            <a:ahLst/>
            <a:cxnLst/>
            <a:rect r="r" b="b" t="t" l="l"/>
            <a:pathLst>
              <a:path h="839152" w="549645">
                <a:moveTo>
                  <a:pt x="0" y="0"/>
                </a:moveTo>
                <a:lnTo>
                  <a:pt x="549644" y="0"/>
                </a:lnTo>
                <a:lnTo>
                  <a:pt x="549644" y="839152"/>
                </a:lnTo>
                <a:lnTo>
                  <a:pt x="0" y="8391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271390" y="5680797"/>
            <a:ext cx="5745219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-64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클라우드 컴퓨팅 이해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45559" y="4252307"/>
            <a:ext cx="12596882" cy="157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40"/>
              </a:lnSpc>
              <a:spcBef>
                <a:spcPct val="0"/>
              </a:spcBef>
            </a:pPr>
            <a:r>
              <a:rPr lang="en-US" b="true" sz="12000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위치 추적 시스템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21534" y="7828311"/>
            <a:ext cx="4244932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b="true" sz="1900" spc="-57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발표자 : 최원진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89268" y="775613"/>
            <a:ext cx="17130662" cy="8613989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3911" y="549866"/>
            <a:ext cx="17130662" cy="8613989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573911" y="1287969"/>
            <a:ext cx="17130662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064429" y="739449"/>
            <a:ext cx="324421" cy="324421"/>
          </a:xfrm>
          <a:custGeom>
            <a:avLst/>
            <a:gdLst/>
            <a:ahLst/>
            <a:cxnLst/>
            <a:rect r="r" b="b" t="t" l="l"/>
            <a:pathLst>
              <a:path h="324421" w="324421">
                <a:moveTo>
                  <a:pt x="0" y="0"/>
                </a:moveTo>
                <a:lnTo>
                  <a:pt x="324421" y="0"/>
                </a:lnTo>
                <a:lnTo>
                  <a:pt x="324421" y="324421"/>
                </a:lnTo>
                <a:lnTo>
                  <a:pt x="0" y="324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4849" y="796341"/>
            <a:ext cx="813777" cy="267529"/>
          </a:xfrm>
          <a:custGeom>
            <a:avLst/>
            <a:gdLst/>
            <a:ahLst/>
            <a:cxnLst/>
            <a:rect r="r" b="b" t="t" l="l"/>
            <a:pathLst>
              <a:path h="267529" w="813777">
                <a:moveTo>
                  <a:pt x="0" y="0"/>
                </a:moveTo>
                <a:lnTo>
                  <a:pt x="813777" y="0"/>
                </a:lnTo>
                <a:lnTo>
                  <a:pt x="813777" y="267529"/>
                </a:lnTo>
                <a:lnTo>
                  <a:pt x="0" y="267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819848" y="3867528"/>
            <a:ext cx="187270" cy="216810"/>
          </a:xfrm>
          <a:custGeom>
            <a:avLst/>
            <a:gdLst/>
            <a:ahLst/>
            <a:cxnLst/>
            <a:rect r="r" b="b" t="t" l="l"/>
            <a:pathLst>
              <a:path h="216810" w="187270">
                <a:moveTo>
                  <a:pt x="0" y="0"/>
                </a:moveTo>
                <a:lnTo>
                  <a:pt x="187269" y="0"/>
                </a:lnTo>
                <a:lnTo>
                  <a:pt x="187269" y="216810"/>
                </a:lnTo>
                <a:lnTo>
                  <a:pt x="0" y="21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24263" y="3867528"/>
            <a:ext cx="187270" cy="216810"/>
          </a:xfrm>
          <a:custGeom>
            <a:avLst/>
            <a:gdLst/>
            <a:ahLst/>
            <a:cxnLst/>
            <a:rect r="r" b="b" t="t" l="l"/>
            <a:pathLst>
              <a:path h="216810" w="187270">
                <a:moveTo>
                  <a:pt x="0" y="0"/>
                </a:moveTo>
                <a:lnTo>
                  <a:pt x="187270" y="0"/>
                </a:lnTo>
                <a:lnTo>
                  <a:pt x="187270" y="216810"/>
                </a:lnTo>
                <a:lnTo>
                  <a:pt x="0" y="216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9268" y="2525881"/>
            <a:ext cx="4874480" cy="5868984"/>
          </a:xfrm>
          <a:custGeom>
            <a:avLst/>
            <a:gdLst/>
            <a:ahLst/>
            <a:cxnLst/>
            <a:rect r="r" b="b" t="t" l="l"/>
            <a:pathLst>
              <a:path h="5868984" w="4874480">
                <a:moveTo>
                  <a:pt x="0" y="0"/>
                </a:moveTo>
                <a:lnTo>
                  <a:pt x="4874481" y="0"/>
                </a:lnTo>
                <a:lnTo>
                  <a:pt x="4874481" y="5868984"/>
                </a:lnTo>
                <a:lnTo>
                  <a:pt x="0" y="58689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396" t="-6389" r="-5748" b="-4495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013556" y="1765795"/>
            <a:ext cx="6251372" cy="76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5"/>
              </a:lnSpc>
            </a:pPr>
            <a:r>
              <a:rPr lang="en-US" b="true" sz="4461" spc="-8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구현 과정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013556" y="2947735"/>
            <a:ext cx="4792651" cy="5175207"/>
          </a:xfrm>
          <a:custGeom>
            <a:avLst/>
            <a:gdLst/>
            <a:ahLst/>
            <a:cxnLst/>
            <a:rect r="r" b="b" t="t" l="l"/>
            <a:pathLst>
              <a:path h="5175207" w="4792651">
                <a:moveTo>
                  <a:pt x="0" y="0"/>
                </a:moveTo>
                <a:lnTo>
                  <a:pt x="4792651" y="0"/>
                </a:lnTo>
                <a:lnTo>
                  <a:pt x="4792651" y="5175207"/>
                </a:lnTo>
                <a:lnTo>
                  <a:pt x="0" y="51752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431" t="-3972" r="-3431" b="-7002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58632" y="3171830"/>
            <a:ext cx="6230217" cy="4577086"/>
          </a:xfrm>
          <a:custGeom>
            <a:avLst/>
            <a:gdLst/>
            <a:ahLst/>
            <a:cxnLst/>
            <a:rect r="r" b="b" t="t" l="l"/>
            <a:pathLst>
              <a:path h="4577086" w="6230217">
                <a:moveTo>
                  <a:pt x="0" y="0"/>
                </a:moveTo>
                <a:lnTo>
                  <a:pt x="6230218" y="0"/>
                </a:lnTo>
                <a:lnTo>
                  <a:pt x="6230218" y="4577086"/>
                </a:lnTo>
                <a:lnTo>
                  <a:pt x="0" y="4577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47" t="-153553" r="-4684" b="-691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572840" y="3120649"/>
            <a:ext cx="6944399" cy="5503436"/>
          </a:xfrm>
          <a:custGeom>
            <a:avLst/>
            <a:gdLst/>
            <a:ahLst/>
            <a:cxnLst/>
            <a:rect r="r" b="b" t="t" l="l"/>
            <a:pathLst>
              <a:path h="5503436" w="6944399">
                <a:moveTo>
                  <a:pt x="0" y="0"/>
                </a:moveTo>
                <a:lnTo>
                  <a:pt x="6944399" y="0"/>
                </a:lnTo>
                <a:lnTo>
                  <a:pt x="6944399" y="5503436"/>
                </a:lnTo>
                <a:lnTo>
                  <a:pt x="0" y="55034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구현 과정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32921" y="3088018"/>
            <a:ext cx="5615347" cy="5601309"/>
          </a:xfrm>
          <a:custGeom>
            <a:avLst/>
            <a:gdLst/>
            <a:ahLst/>
            <a:cxnLst/>
            <a:rect r="r" b="b" t="t" l="l"/>
            <a:pathLst>
              <a:path h="5601309" w="5615347">
                <a:moveTo>
                  <a:pt x="0" y="0"/>
                </a:moveTo>
                <a:lnTo>
                  <a:pt x="5615348" y="0"/>
                </a:lnTo>
                <a:lnTo>
                  <a:pt x="5615348" y="5601309"/>
                </a:lnTo>
                <a:lnTo>
                  <a:pt x="0" y="56013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222944" y="3324725"/>
            <a:ext cx="7858843" cy="5127895"/>
          </a:xfrm>
          <a:custGeom>
            <a:avLst/>
            <a:gdLst/>
            <a:ahLst/>
            <a:cxnLst/>
            <a:rect r="r" b="b" t="t" l="l"/>
            <a:pathLst>
              <a:path h="5127895" w="7858843">
                <a:moveTo>
                  <a:pt x="0" y="0"/>
                </a:moveTo>
                <a:lnTo>
                  <a:pt x="7858843" y="0"/>
                </a:lnTo>
                <a:lnTo>
                  <a:pt x="7858843" y="5127895"/>
                </a:lnTo>
                <a:lnTo>
                  <a:pt x="0" y="51278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안드로이드 구현 과정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8762" y="3352915"/>
            <a:ext cx="7525238" cy="3268114"/>
          </a:xfrm>
          <a:custGeom>
            <a:avLst/>
            <a:gdLst/>
            <a:ahLst/>
            <a:cxnLst/>
            <a:rect r="r" b="b" t="t" l="l"/>
            <a:pathLst>
              <a:path h="3268114" w="7525238">
                <a:moveTo>
                  <a:pt x="0" y="0"/>
                </a:moveTo>
                <a:lnTo>
                  <a:pt x="7525238" y="0"/>
                </a:lnTo>
                <a:lnTo>
                  <a:pt x="7525238" y="3268113"/>
                </a:lnTo>
                <a:lnTo>
                  <a:pt x="0" y="3268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500" t="-15511" r="-3257" b="-1551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40713" y="3030254"/>
            <a:ext cx="6263521" cy="5621510"/>
          </a:xfrm>
          <a:custGeom>
            <a:avLst/>
            <a:gdLst/>
            <a:ahLst/>
            <a:cxnLst/>
            <a:rect r="r" b="b" t="t" l="l"/>
            <a:pathLst>
              <a:path h="5621510" w="6263521">
                <a:moveTo>
                  <a:pt x="0" y="0"/>
                </a:moveTo>
                <a:lnTo>
                  <a:pt x="6263521" y="0"/>
                </a:lnTo>
                <a:lnTo>
                  <a:pt x="6263521" y="5621510"/>
                </a:lnTo>
                <a:lnTo>
                  <a:pt x="0" y="56215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안드로이드 구현 과정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8977" y="2897518"/>
            <a:ext cx="9232807" cy="2908334"/>
          </a:xfrm>
          <a:custGeom>
            <a:avLst/>
            <a:gdLst/>
            <a:ahLst/>
            <a:cxnLst/>
            <a:rect r="r" b="b" t="t" l="l"/>
            <a:pathLst>
              <a:path h="2908334" w="9232807">
                <a:moveTo>
                  <a:pt x="0" y="0"/>
                </a:moveTo>
                <a:lnTo>
                  <a:pt x="9232808" y="0"/>
                </a:lnTo>
                <a:lnTo>
                  <a:pt x="9232808" y="2908334"/>
                </a:lnTo>
                <a:lnTo>
                  <a:pt x="0" y="2908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10392" y="5143500"/>
            <a:ext cx="8567235" cy="3247912"/>
          </a:xfrm>
          <a:custGeom>
            <a:avLst/>
            <a:gdLst/>
            <a:ahLst/>
            <a:cxnLst/>
            <a:rect r="r" b="b" t="t" l="l"/>
            <a:pathLst>
              <a:path h="3247912" w="8567235">
                <a:moveTo>
                  <a:pt x="0" y="0"/>
                </a:moveTo>
                <a:lnTo>
                  <a:pt x="8567235" y="0"/>
                </a:lnTo>
                <a:lnTo>
                  <a:pt x="8567235" y="3247912"/>
                </a:lnTo>
                <a:lnTo>
                  <a:pt x="0" y="3247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12764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안드로이드 구현 과정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23333" y="3088018"/>
            <a:ext cx="6888960" cy="5554224"/>
          </a:xfrm>
          <a:custGeom>
            <a:avLst/>
            <a:gdLst/>
            <a:ahLst/>
            <a:cxnLst/>
            <a:rect r="r" b="b" t="t" l="l"/>
            <a:pathLst>
              <a:path h="5554224" w="6888960">
                <a:moveTo>
                  <a:pt x="0" y="0"/>
                </a:moveTo>
                <a:lnTo>
                  <a:pt x="6888960" y="0"/>
                </a:lnTo>
                <a:lnTo>
                  <a:pt x="6888960" y="5554224"/>
                </a:lnTo>
                <a:lnTo>
                  <a:pt x="0" y="55542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618275" y="3621418"/>
            <a:ext cx="7859352" cy="2381988"/>
          </a:xfrm>
          <a:custGeom>
            <a:avLst/>
            <a:gdLst/>
            <a:ahLst/>
            <a:cxnLst/>
            <a:rect r="r" b="b" t="t" l="l"/>
            <a:pathLst>
              <a:path h="2381988" w="7859352">
                <a:moveTo>
                  <a:pt x="0" y="0"/>
                </a:moveTo>
                <a:lnTo>
                  <a:pt x="7859352" y="0"/>
                </a:lnTo>
                <a:lnTo>
                  <a:pt x="7859352" y="2381988"/>
                </a:lnTo>
                <a:lnTo>
                  <a:pt x="0" y="2381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12293" y="6193906"/>
            <a:ext cx="8156047" cy="1679329"/>
          </a:xfrm>
          <a:custGeom>
            <a:avLst/>
            <a:gdLst/>
            <a:ahLst/>
            <a:cxnLst/>
            <a:rect r="r" b="b" t="t" l="l"/>
            <a:pathLst>
              <a:path h="1679329" w="8156047">
                <a:moveTo>
                  <a:pt x="0" y="0"/>
                </a:moveTo>
                <a:lnTo>
                  <a:pt x="8156047" y="0"/>
                </a:lnTo>
                <a:lnTo>
                  <a:pt x="8156047" y="1679329"/>
                </a:lnTo>
                <a:lnTo>
                  <a:pt x="0" y="16793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31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안드로이드 구현 과정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328446" y="3188719"/>
            <a:ext cx="9892452" cy="5564505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안드로이드 구현 과정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903880" y="3546323"/>
            <a:ext cx="11330387" cy="3894820"/>
          </a:xfrm>
          <a:custGeom>
            <a:avLst/>
            <a:gdLst/>
            <a:ahLst/>
            <a:cxnLst/>
            <a:rect r="r" b="b" t="t" l="l"/>
            <a:pathLst>
              <a:path h="3894820" w="11330387">
                <a:moveTo>
                  <a:pt x="0" y="0"/>
                </a:moveTo>
                <a:lnTo>
                  <a:pt x="11330387" y="0"/>
                </a:lnTo>
                <a:lnTo>
                  <a:pt x="11330387" y="3894821"/>
                </a:lnTo>
                <a:lnTo>
                  <a:pt x="0" y="38948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과정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043744" y="3049127"/>
            <a:ext cx="12002591" cy="5656221"/>
          </a:xfrm>
          <a:custGeom>
            <a:avLst/>
            <a:gdLst/>
            <a:ahLst/>
            <a:cxnLst/>
            <a:rect r="r" b="b" t="t" l="l"/>
            <a:pathLst>
              <a:path h="5656221" w="12002591">
                <a:moveTo>
                  <a:pt x="0" y="0"/>
                </a:moveTo>
                <a:lnTo>
                  <a:pt x="12002591" y="0"/>
                </a:lnTo>
                <a:lnTo>
                  <a:pt x="12002591" y="5656221"/>
                </a:lnTo>
                <a:lnTo>
                  <a:pt x="0" y="56562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과정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32921" y="3088018"/>
            <a:ext cx="6964798" cy="5626212"/>
          </a:xfrm>
          <a:custGeom>
            <a:avLst/>
            <a:gdLst/>
            <a:ahLst/>
            <a:cxnLst/>
            <a:rect r="r" b="b" t="t" l="l"/>
            <a:pathLst>
              <a:path h="5626212" w="6964798">
                <a:moveTo>
                  <a:pt x="0" y="0"/>
                </a:moveTo>
                <a:lnTo>
                  <a:pt x="6964799" y="0"/>
                </a:lnTo>
                <a:lnTo>
                  <a:pt x="6964799" y="5626211"/>
                </a:lnTo>
                <a:lnTo>
                  <a:pt x="0" y="56262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59" t="-4842" r="-4563" b="-111752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과정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242960" y="2995755"/>
            <a:ext cx="6964798" cy="5810736"/>
          </a:xfrm>
          <a:custGeom>
            <a:avLst/>
            <a:gdLst/>
            <a:ahLst/>
            <a:cxnLst/>
            <a:rect r="r" b="b" t="t" l="l"/>
            <a:pathLst>
              <a:path h="5810736" w="6964798">
                <a:moveTo>
                  <a:pt x="0" y="0"/>
                </a:moveTo>
                <a:lnTo>
                  <a:pt x="6964799" y="0"/>
                </a:lnTo>
                <a:lnTo>
                  <a:pt x="6964799" y="5810737"/>
                </a:lnTo>
                <a:lnTo>
                  <a:pt x="0" y="58107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59" t="-101707" r="-4563" b="-8009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2078706" y="5661087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2078706" y="7700411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2078706" y="4214316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2078706" y="6253640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1860755" y="5661087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860755" y="7700411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1860755" y="4214316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1860755" y="6253640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6969730" y="5661087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6969730" y="7700411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6969730" y="4214316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6969730" y="6253640"/>
            <a:ext cx="4150618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3935979" y="3956023"/>
            <a:ext cx="436073" cy="43607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935979" y="5995348"/>
            <a:ext cx="436073" cy="43607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827003" y="3956023"/>
            <a:ext cx="436073" cy="43607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27003" y="5995348"/>
            <a:ext cx="436073" cy="43607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718027" y="3956023"/>
            <a:ext cx="436073" cy="436073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718027" y="5995348"/>
            <a:ext cx="436073" cy="43607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708503" y="5076825"/>
            <a:ext cx="489102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27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DEVELOPMENT ENVIRONMENT &amp; TECH STACK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708503" y="7114607"/>
            <a:ext cx="489102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27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ANDROID IMPLEMENTATION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08503" y="4534972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개발환경 및 기술 스택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708503" y="6574296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안드로이드 구현 과정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838184" y="3993403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1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838184" y="6032727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4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599528" y="5076825"/>
            <a:ext cx="489102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27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SYSTEM ARCHITECTURE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6599528" y="7114607"/>
            <a:ext cx="489102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27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WEB IMPLEMENTATION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599528" y="4534972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구조 및 설계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599528" y="6574296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과정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8729208" y="3993403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2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729208" y="6032727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5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490552" y="5076825"/>
            <a:ext cx="489102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27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AWS IMPLEMENTATION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490552" y="7114607"/>
            <a:ext cx="4891024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spc="27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QnA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490552" y="4534972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구현 과정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490552" y="6574296"/>
            <a:ext cx="4891024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b="true" sz="3100" spc="-6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QnA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620232" y="3993403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3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620232" y="6032727"/>
            <a:ext cx="63166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Normung Bold"/>
                <a:ea typeface="Normung Bold"/>
                <a:cs typeface="Normung Bold"/>
                <a:sym typeface="Normung Bold"/>
              </a:rPr>
              <a:t>6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6172430" y="2873749"/>
            <a:ext cx="5745219" cy="38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46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CONTENTS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6172430" y="2201557"/>
            <a:ext cx="5745219" cy="695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32921" y="2897518"/>
            <a:ext cx="5626112" cy="5891216"/>
          </a:xfrm>
          <a:custGeom>
            <a:avLst/>
            <a:gdLst/>
            <a:ahLst/>
            <a:cxnLst/>
            <a:rect r="r" b="b" t="t" l="l"/>
            <a:pathLst>
              <a:path h="5891216" w="5626112">
                <a:moveTo>
                  <a:pt x="0" y="0"/>
                </a:moveTo>
                <a:lnTo>
                  <a:pt x="5626112" y="0"/>
                </a:lnTo>
                <a:lnTo>
                  <a:pt x="5626112" y="5891216"/>
                </a:lnTo>
                <a:lnTo>
                  <a:pt x="0" y="58912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18701" y="3094939"/>
            <a:ext cx="7622932" cy="5496374"/>
          </a:xfrm>
          <a:custGeom>
            <a:avLst/>
            <a:gdLst/>
            <a:ahLst/>
            <a:cxnLst/>
            <a:rect r="r" b="b" t="t" l="l"/>
            <a:pathLst>
              <a:path h="5496374" w="7622932">
                <a:moveTo>
                  <a:pt x="0" y="0"/>
                </a:moveTo>
                <a:lnTo>
                  <a:pt x="7622933" y="0"/>
                </a:lnTo>
                <a:lnTo>
                  <a:pt x="7622933" y="5496374"/>
                </a:lnTo>
                <a:lnTo>
                  <a:pt x="0" y="54963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-991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과정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94410" y="3402343"/>
            <a:ext cx="11301259" cy="4223846"/>
          </a:xfrm>
          <a:custGeom>
            <a:avLst/>
            <a:gdLst/>
            <a:ahLst/>
            <a:cxnLst/>
            <a:rect r="r" b="b" t="t" l="l"/>
            <a:pathLst>
              <a:path h="4223846" w="11301259">
                <a:moveTo>
                  <a:pt x="0" y="0"/>
                </a:moveTo>
                <a:lnTo>
                  <a:pt x="11301259" y="0"/>
                </a:lnTo>
                <a:lnTo>
                  <a:pt x="11301259" y="4223845"/>
                </a:lnTo>
                <a:lnTo>
                  <a:pt x="0" y="4223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과정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82436" y="3065298"/>
            <a:ext cx="9925208" cy="5644962"/>
          </a:xfrm>
          <a:custGeom>
            <a:avLst/>
            <a:gdLst/>
            <a:ahLst/>
            <a:cxnLst/>
            <a:rect r="r" b="b" t="t" l="l"/>
            <a:pathLst>
              <a:path h="5644962" w="9925208">
                <a:moveTo>
                  <a:pt x="0" y="0"/>
                </a:moveTo>
                <a:lnTo>
                  <a:pt x="9925208" y="0"/>
                </a:lnTo>
                <a:lnTo>
                  <a:pt x="992520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구현 과정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012276" y="3392370"/>
            <a:ext cx="2263449" cy="2243643"/>
          </a:xfrm>
          <a:custGeom>
            <a:avLst/>
            <a:gdLst/>
            <a:ahLst/>
            <a:cxnLst/>
            <a:rect r="r" b="b" t="t" l="l"/>
            <a:pathLst>
              <a:path h="2243643" w="2263449">
                <a:moveTo>
                  <a:pt x="0" y="0"/>
                </a:moveTo>
                <a:lnTo>
                  <a:pt x="2263448" y="0"/>
                </a:lnTo>
                <a:lnTo>
                  <a:pt x="2263448" y="2243644"/>
                </a:lnTo>
                <a:lnTo>
                  <a:pt x="0" y="2243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21239" y="5749799"/>
            <a:ext cx="10445522" cy="1144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b="true" sz="3300" spc="-11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궁금한 사항이 있으면 </a:t>
            </a:r>
          </a:p>
          <a:p>
            <a:pPr algn="ctr">
              <a:lnSpc>
                <a:spcPts val="4620"/>
              </a:lnSpc>
            </a:pPr>
            <a:r>
              <a:rPr lang="en-US" b="true" sz="3300" spc="-115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편하게 질문해 주시기 바랍니다.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34616" y="4314881"/>
            <a:ext cx="13618768" cy="139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오랜 시간 끝까지 집중해서 경청해주신 </a:t>
            </a:r>
          </a:p>
          <a:p>
            <a:pPr algn="ctr">
              <a:lnSpc>
                <a:spcPts val="5600"/>
              </a:lnSpc>
            </a:pPr>
            <a:r>
              <a:rPr lang="en-US" b="true" sz="4000" spc="-8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여러분께 진심으로 감사합니다.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297118" y="3689540"/>
            <a:ext cx="2152249" cy="2152249"/>
          </a:xfrm>
          <a:custGeom>
            <a:avLst/>
            <a:gdLst/>
            <a:ahLst/>
            <a:cxnLst/>
            <a:rect r="r" b="b" t="t" l="l"/>
            <a:pathLst>
              <a:path h="2152249" w="2152249">
                <a:moveTo>
                  <a:pt x="0" y="0"/>
                </a:moveTo>
                <a:lnTo>
                  <a:pt x="2152249" y="0"/>
                </a:lnTo>
                <a:lnTo>
                  <a:pt x="2152249" y="2152249"/>
                </a:lnTo>
                <a:lnTo>
                  <a:pt x="0" y="21522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06865" y="4773873"/>
            <a:ext cx="2135831" cy="2135831"/>
          </a:xfrm>
          <a:custGeom>
            <a:avLst/>
            <a:gdLst/>
            <a:ahLst/>
            <a:cxnLst/>
            <a:rect r="r" b="b" t="t" l="l"/>
            <a:pathLst>
              <a:path h="2135831" w="2135831">
                <a:moveTo>
                  <a:pt x="0" y="0"/>
                </a:moveTo>
                <a:lnTo>
                  <a:pt x="2135831" y="0"/>
                </a:lnTo>
                <a:lnTo>
                  <a:pt x="2135831" y="2135831"/>
                </a:lnTo>
                <a:lnTo>
                  <a:pt x="0" y="21358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23465" y="3017548"/>
            <a:ext cx="3561865" cy="2370259"/>
          </a:xfrm>
          <a:custGeom>
            <a:avLst/>
            <a:gdLst/>
            <a:ahLst/>
            <a:cxnLst/>
            <a:rect r="r" b="b" t="t" l="l"/>
            <a:pathLst>
              <a:path h="2370259" w="3561865">
                <a:moveTo>
                  <a:pt x="0" y="0"/>
                </a:moveTo>
                <a:lnTo>
                  <a:pt x="3561865" y="0"/>
                </a:lnTo>
                <a:lnTo>
                  <a:pt x="3561865" y="2370259"/>
                </a:lnTo>
                <a:lnTo>
                  <a:pt x="0" y="2370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54292" y="3855863"/>
            <a:ext cx="2262217" cy="2262217"/>
          </a:xfrm>
          <a:custGeom>
            <a:avLst/>
            <a:gdLst/>
            <a:ahLst/>
            <a:cxnLst/>
            <a:rect r="r" b="b" t="t" l="l"/>
            <a:pathLst>
              <a:path h="2262217" w="2262217">
                <a:moveTo>
                  <a:pt x="0" y="0"/>
                </a:moveTo>
                <a:lnTo>
                  <a:pt x="2262217" y="0"/>
                </a:lnTo>
                <a:lnTo>
                  <a:pt x="2262217" y="2262217"/>
                </a:lnTo>
                <a:lnTo>
                  <a:pt x="0" y="22622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192860" y="6184915"/>
            <a:ext cx="1449579" cy="1449579"/>
          </a:xfrm>
          <a:custGeom>
            <a:avLst/>
            <a:gdLst/>
            <a:ahLst/>
            <a:cxnLst/>
            <a:rect r="r" b="b" t="t" l="l"/>
            <a:pathLst>
              <a:path h="1449579" w="1449579">
                <a:moveTo>
                  <a:pt x="0" y="0"/>
                </a:moveTo>
                <a:lnTo>
                  <a:pt x="1449578" y="0"/>
                </a:lnTo>
                <a:lnTo>
                  <a:pt x="1449578" y="1449578"/>
                </a:lnTo>
                <a:lnTo>
                  <a:pt x="0" y="14495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개발환경 및 기술 스택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12919" y="5349707"/>
            <a:ext cx="3041374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b="true" sz="2199" spc="-76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혁신 촉진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81155" y="3067235"/>
            <a:ext cx="9925208" cy="5644962"/>
          </a:xfrm>
          <a:custGeom>
            <a:avLst/>
            <a:gdLst/>
            <a:ahLst/>
            <a:cxnLst/>
            <a:rect r="r" b="b" t="t" l="l"/>
            <a:pathLst>
              <a:path h="5644962" w="9925208">
                <a:moveTo>
                  <a:pt x="0" y="0"/>
                </a:moveTo>
                <a:lnTo>
                  <a:pt x="9925207" y="0"/>
                </a:lnTo>
                <a:lnTo>
                  <a:pt x="9925207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시스템 구조 및 설계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94410" y="3061493"/>
            <a:ext cx="11301259" cy="5283339"/>
          </a:xfrm>
          <a:custGeom>
            <a:avLst/>
            <a:gdLst/>
            <a:ahLst/>
            <a:cxnLst/>
            <a:rect r="r" b="b" t="t" l="l"/>
            <a:pathLst>
              <a:path h="5283339" w="11301259">
                <a:moveTo>
                  <a:pt x="0" y="0"/>
                </a:moveTo>
                <a:lnTo>
                  <a:pt x="11301259" y="0"/>
                </a:lnTo>
                <a:lnTo>
                  <a:pt x="11301259" y="5283338"/>
                </a:lnTo>
                <a:lnTo>
                  <a:pt x="0" y="5283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구현 과정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42137" y="3238336"/>
            <a:ext cx="3169483" cy="4913926"/>
          </a:xfrm>
          <a:custGeom>
            <a:avLst/>
            <a:gdLst/>
            <a:ahLst/>
            <a:cxnLst/>
            <a:rect r="r" b="b" t="t" l="l"/>
            <a:pathLst>
              <a:path h="4913926" w="3169483">
                <a:moveTo>
                  <a:pt x="0" y="0"/>
                </a:moveTo>
                <a:lnTo>
                  <a:pt x="3169483" y="0"/>
                </a:lnTo>
                <a:lnTo>
                  <a:pt x="3169483" y="4913927"/>
                </a:lnTo>
                <a:lnTo>
                  <a:pt x="0" y="49139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99626" y="3238336"/>
            <a:ext cx="10317956" cy="4913926"/>
          </a:xfrm>
          <a:custGeom>
            <a:avLst/>
            <a:gdLst/>
            <a:ahLst/>
            <a:cxnLst/>
            <a:rect r="r" b="b" t="t" l="l"/>
            <a:pathLst>
              <a:path h="4913926" w="10317956">
                <a:moveTo>
                  <a:pt x="0" y="0"/>
                </a:moveTo>
                <a:lnTo>
                  <a:pt x="10317956" y="0"/>
                </a:lnTo>
                <a:lnTo>
                  <a:pt x="10317956" y="4913927"/>
                </a:lnTo>
                <a:lnTo>
                  <a:pt x="0" y="49139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구현 과정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832921" y="3621418"/>
            <a:ext cx="7212118" cy="2902878"/>
          </a:xfrm>
          <a:custGeom>
            <a:avLst/>
            <a:gdLst/>
            <a:ahLst/>
            <a:cxnLst/>
            <a:rect r="r" b="b" t="t" l="l"/>
            <a:pathLst>
              <a:path h="2902878" w="7212118">
                <a:moveTo>
                  <a:pt x="0" y="0"/>
                </a:moveTo>
                <a:lnTo>
                  <a:pt x="7212119" y="0"/>
                </a:lnTo>
                <a:lnTo>
                  <a:pt x="7212119" y="2902877"/>
                </a:lnTo>
                <a:lnTo>
                  <a:pt x="0" y="2902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29809" y="3621418"/>
            <a:ext cx="7596895" cy="4472672"/>
          </a:xfrm>
          <a:custGeom>
            <a:avLst/>
            <a:gdLst/>
            <a:ahLst/>
            <a:cxnLst/>
            <a:rect r="r" b="b" t="t" l="l"/>
            <a:pathLst>
              <a:path h="4472672" w="7596895">
                <a:moveTo>
                  <a:pt x="0" y="0"/>
                </a:moveTo>
                <a:lnTo>
                  <a:pt x="7596895" y="0"/>
                </a:lnTo>
                <a:lnTo>
                  <a:pt x="7596895" y="4472672"/>
                </a:lnTo>
                <a:lnTo>
                  <a:pt x="0" y="44726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구현 과정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394410" y="2897518"/>
            <a:ext cx="11301259" cy="5777769"/>
          </a:xfrm>
          <a:custGeom>
            <a:avLst/>
            <a:gdLst/>
            <a:ahLst/>
            <a:cxnLst/>
            <a:rect r="r" b="b" t="t" l="l"/>
            <a:pathLst>
              <a:path h="5777769" w="11301259">
                <a:moveTo>
                  <a:pt x="0" y="0"/>
                </a:moveTo>
                <a:lnTo>
                  <a:pt x="11301259" y="0"/>
                </a:lnTo>
                <a:lnTo>
                  <a:pt x="11301259" y="5777768"/>
                </a:lnTo>
                <a:lnTo>
                  <a:pt x="0" y="5777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구현 과정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135" y="1288963"/>
            <a:ext cx="15743650" cy="7916543"/>
            <a:chOff x="0" y="0"/>
            <a:chExt cx="4146476" cy="2085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73215" y="1081494"/>
            <a:ext cx="15743650" cy="7916543"/>
            <a:chOff x="0" y="0"/>
            <a:chExt cx="4146476" cy="2085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46476" cy="2085015"/>
            </a:xfrm>
            <a:custGeom>
              <a:avLst/>
              <a:gdLst/>
              <a:ahLst/>
              <a:cxnLst/>
              <a:rect r="r" b="b" t="t" l="l"/>
              <a:pathLst>
                <a:path h="2085015" w="4146476">
                  <a:moveTo>
                    <a:pt x="0" y="0"/>
                  </a:moveTo>
                  <a:lnTo>
                    <a:pt x="4146476" y="0"/>
                  </a:lnTo>
                  <a:lnTo>
                    <a:pt x="4146476" y="2085015"/>
                  </a:lnTo>
                  <a:lnTo>
                    <a:pt x="0" y="2085015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146476" cy="2132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73215" y="1759835"/>
            <a:ext cx="1574365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328550" y="1255727"/>
            <a:ext cx="298154" cy="298154"/>
          </a:xfrm>
          <a:custGeom>
            <a:avLst/>
            <a:gdLst/>
            <a:ahLst/>
            <a:cxnLst/>
            <a:rect r="r" b="b" t="t" l="l"/>
            <a:pathLst>
              <a:path h="298154" w="298154">
                <a:moveTo>
                  <a:pt x="0" y="0"/>
                </a:moveTo>
                <a:lnTo>
                  <a:pt x="298154" y="0"/>
                </a:lnTo>
                <a:lnTo>
                  <a:pt x="298154" y="298154"/>
                </a:lnTo>
                <a:lnTo>
                  <a:pt x="0" y="2981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58977" y="1308013"/>
            <a:ext cx="747888" cy="245868"/>
          </a:xfrm>
          <a:custGeom>
            <a:avLst/>
            <a:gdLst/>
            <a:ahLst/>
            <a:cxnLst/>
            <a:rect r="r" b="b" t="t" l="l"/>
            <a:pathLst>
              <a:path h="245868" w="747888">
                <a:moveTo>
                  <a:pt x="0" y="0"/>
                </a:moveTo>
                <a:lnTo>
                  <a:pt x="747888" y="0"/>
                </a:lnTo>
                <a:lnTo>
                  <a:pt x="747888" y="245868"/>
                </a:lnTo>
                <a:lnTo>
                  <a:pt x="0" y="245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56339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604567" y="4130536"/>
            <a:ext cx="172107" cy="199256"/>
          </a:xfrm>
          <a:custGeom>
            <a:avLst/>
            <a:gdLst/>
            <a:ahLst/>
            <a:cxnLst/>
            <a:rect r="r" b="b" t="t" l="l"/>
            <a:pathLst>
              <a:path h="199256" w="172107">
                <a:moveTo>
                  <a:pt x="0" y="0"/>
                </a:moveTo>
                <a:lnTo>
                  <a:pt x="172107" y="0"/>
                </a:lnTo>
                <a:lnTo>
                  <a:pt x="172107" y="199256"/>
                </a:lnTo>
                <a:lnTo>
                  <a:pt x="0" y="199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466789" y="3195482"/>
            <a:ext cx="10742161" cy="5451551"/>
          </a:xfrm>
          <a:custGeom>
            <a:avLst/>
            <a:gdLst/>
            <a:ahLst/>
            <a:cxnLst/>
            <a:rect r="r" b="b" t="t" l="l"/>
            <a:pathLst>
              <a:path h="5451551" w="10742161">
                <a:moveTo>
                  <a:pt x="0" y="0"/>
                </a:moveTo>
                <a:lnTo>
                  <a:pt x="10742162" y="0"/>
                </a:lnTo>
                <a:lnTo>
                  <a:pt x="10742162" y="5451551"/>
                </a:lnTo>
                <a:lnTo>
                  <a:pt x="0" y="54515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4" r="0" b="-124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72430" y="2201557"/>
            <a:ext cx="5745219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b="true" sz="4099" spc="-8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AWS 구현 과정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DAGXxWEwPdI</dc:identifier>
  <dcterms:modified xsi:type="dcterms:W3CDTF">2011-08-01T06:04:30Z</dcterms:modified>
  <cp:revision>1</cp:revision>
  <dc:title>그룹 프로젝트 프레젠테이션</dc:title>
</cp:coreProperties>
</file>